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notesMasterIdLst>
    <p:notesMasterId r:id="rId10"/>
  </p:notesMasterIdLst>
  <p:sldIdLst>
    <p:sldId id="256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embeddedFontLst>
    <p:embeddedFont>
      <p:font typeface="Roboto Condensed Light" panose="020B060402020202020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6" autoAdjust="0"/>
    <p:restoredTop sz="94733"/>
  </p:normalViewPr>
  <p:slideViewPr>
    <p:cSldViewPr snapToGrid="0" snapToObjects="1">
      <p:cViewPr varScale="1">
        <p:scale>
          <a:sx n="73" d="100"/>
          <a:sy n="73" d="100"/>
        </p:scale>
        <p:origin x="355" y="67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CFEF9-6A9F-5D45-B303-ECF09C4B0AAB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C85ED-8F6B-6845-8D6E-826944FAF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4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 smtClean="0"/>
              <a:t>Command Line Arguments &amp; File I/O in 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we run a program, we’ll often need to supply it with information.</a:t>
            </a:r>
          </a:p>
          <a:p>
            <a:endParaRPr lang="en-US" altLang="en-US" dirty="0"/>
          </a:p>
          <a:p>
            <a:r>
              <a:rPr lang="en-US" altLang="en-US" dirty="0"/>
              <a:t>This may include a file name or a parameter that modifies the program’s behavior.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000000"/>
                </a:solidFill>
              </a:rPr>
              <a:t>Command-line arguments are called </a:t>
            </a:r>
            <a:r>
              <a:rPr lang="en-US" altLang="en-US" b="1" i="1" dirty="0">
                <a:solidFill>
                  <a:srgbClr val="000000"/>
                </a:solidFill>
              </a:rPr>
              <a:t>program parameters</a:t>
            </a:r>
            <a:r>
              <a:rPr lang="en-US" altLang="en-US" dirty="0">
                <a:solidFill>
                  <a:srgbClr val="000000"/>
                </a:solidFill>
              </a:rPr>
              <a:t> in the C standard.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command line argument</a:t>
            </a:r>
          </a:p>
        </p:txBody>
      </p:sp>
    </p:spTree>
    <p:extLst>
      <p:ext uri="{BB962C8B-B14F-4D97-AF65-F5344CB8AC3E}">
        <p14:creationId xmlns:p14="http://schemas.microsoft.com/office/powerpoint/2010/main" val="321842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 obtain access to </a:t>
            </a:r>
            <a:r>
              <a:rPr lang="en-US" altLang="en-US" b="1" i="1" dirty="0"/>
              <a:t>command-line arguments</a:t>
            </a:r>
            <a:r>
              <a:rPr lang="en-US" altLang="en-US" b="1" dirty="0"/>
              <a:t>,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altLang="en-US" dirty="0"/>
              <a:t> must have two parameters:</a:t>
            </a:r>
          </a:p>
          <a:p>
            <a:pPr>
              <a:lnSpc>
                <a:spcPct val="80000"/>
              </a:lnSpc>
              <a:spcBef>
                <a:spcPts val="120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int main(int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char *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  …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spcBef>
                <a:spcPts val="500"/>
              </a:spcBef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en-US" dirty="0"/>
              <a:t> (“argument count”) is the number of command-line arguments.</a:t>
            </a:r>
          </a:p>
          <a:p>
            <a:pPr>
              <a:spcBef>
                <a:spcPts val="500"/>
              </a:spcBef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en-US" dirty="0"/>
              <a:t> (“argument vector”) is an array of pointers to the command-line arguments (stored as strings).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command line argument</a:t>
            </a:r>
          </a:p>
        </p:txBody>
      </p:sp>
    </p:spTree>
    <p:extLst>
      <p:ext uri="{BB962C8B-B14F-4D97-AF65-F5344CB8AC3E}">
        <p14:creationId xmlns:p14="http://schemas.microsoft.com/office/powerpoint/2010/main" val="76176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altLang="en-US" dirty="0"/>
              <a:t> points to the name of the program, while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altLang="en-US" dirty="0"/>
              <a:t> through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[argc-1]</a:t>
            </a:r>
            <a:r>
              <a:rPr lang="en-US" altLang="en-US" dirty="0"/>
              <a:t> point to the remaining command-line arguments.</a:t>
            </a:r>
          </a:p>
          <a:p>
            <a:pPr>
              <a:spcBef>
                <a:spcPts val="500"/>
              </a:spcBef>
            </a:pPr>
            <a:endParaRPr lang="en-US" altLang="en-US" dirty="0"/>
          </a:p>
          <a:p>
            <a:pPr>
              <a:spcBef>
                <a:spcPts val="500"/>
              </a:spcBef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/>
              <a:t> is always a </a:t>
            </a:r>
            <a:r>
              <a:rPr lang="en-US" altLang="en-US" b="1" i="1" dirty="0"/>
              <a:t>null pointer</a:t>
            </a:r>
            <a:r>
              <a:rPr lang="en-US" altLang="en-US" dirty="0"/>
              <a:t>—a special pointer that points to nothing.</a:t>
            </a:r>
          </a:p>
          <a:p>
            <a:pPr lvl="1">
              <a:spcBef>
                <a:spcPts val="400"/>
              </a:spcBef>
            </a:pPr>
            <a:r>
              <a:rPr lang="en-US" altLang="en-US" dirty="0"/>
              <a:t>The macro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dirty="0"/>
              <a:t> represents a null pointer.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command line argument</a:t>
            </a:r>
          </a:p>
        </p:txBody>
      </p:sp>
    </p:spTree>
    <p:extLst>
      <p:ext uri="{BB962C8B-B14F-4D97-AF65-F5344CB8AC3E}">
        <p14:creationId xmlns:p14="http://schemas.microsoft.com/office/powerpoint/2010/main" val="3648428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command line argument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BE3F81-D8A9-0245-B048-C1AB9D06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28362"/>
            <a:ext cx="9551276" cy="348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8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$ ./</a:t>
            </a:r>
            <a:r>
              <a:rPr lang="en-US" sz="3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3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Program Name Is: ./</a:t>
            </a:r>
            <a:r>
              <a:rPr lang="en-US" sz="3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3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No Extra Command Line Argument Passed Other Than Program Name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$ ./</a:t>
            </a:r>
            <a:r>
              <a:rPr lang="en-US" sz="3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 First Second Third</a:t>
            </a: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Program Name Is: ./</a:t>
            </a:r>
            <a:r>
              <a:rPr lang="en-US" sz="3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3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Arguments Passed: 4</a:t>
            </a: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----Following Are The Command Line Arguments Passed----</a:t>
            </a:r>
          </a:p>
          <a:p>
            <a:pPr marL="0" indent="0">
              <a:buNone/>
            </a:pPr>
            <a:r>
              <a:rPr lang="en-US" sz="3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[0]: ./</a:t>
            </a:r>
            <a:r>
              <a:rPr lang="en-US" sz="3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3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[1]: First</a:t>
            </a:r>
          </a:p>
          <a:p>
            <a:pPr marL="0" indent="0">
              <a:buNone/>
            </a:pPr>
            <a:r>
              <a:rPr lang="en-US" sz="3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[2]: Second</a:t>
            </a:r>
          </a:p>
          <a:p>
            <a:pPr marL="0" indent="0">
              <a:buNone/>
            </a:pPr>
            <a:r>
              <a:rPr lang="en-US" sz="3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[3]: Third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command line argument</a:t>
            </a:r>
          </a:p>
        </p:txBody>
      </p:sp>
    </p:spTree>
    <p:extLst>
      <p:ext uri="{BB962C8B-B14F-4D97-AF65-F5344CB8AC3E}">
        <p14:creationId xmlns:p14="http://schemas.microsoft.com/office/powerpoint/2010/main" val="4578296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4310</TotalTime>
  <Words>233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Roboto Condensed Light</vt:lpstr>
      <vt:lpstr>Calibri</vt:lpstr>
      <vt:lpstr>Roboto</vt:lpstr>
      <vt:lpstr>Courier New</vt:lpstr>
      <vt:lpstr>Arial</vt:lpstr>
      <vt:lpstr>Custom Design</vt:lpstr>
      <vt:lpstr>1_Custom Design</vt:lpstr>
      <vt:lpstr>2_Custom Design</vt:lpstr>
      <vt:lpstr>Command Line Arguments &amp; File I/O in C</vt:lpstr>
      <vt:lpstr>C command line argument</vt:lpstr>
      <vt:lpstr>C command line argument</vt:lpstr>
      <vt:lpstr>C command line argument</vt:lpstr>
      <vt:lpstr>C command line argument</vt:lpstr>
      <vt:lpstr>C command line argument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Cherry, Elizabeth</cp:lastModifiedBy>
  <cp:revision>64</cp:revision>
  <dcterms:created xsi:type="dcterms:W3CDTF">2016-03-09T16:46:53Z</dcterms:created>
  <dcterms:modified xsi:type="dcterms:W3CDTF">2020-09-10T12:29:59Z</dcterms:modified>
</cp:coreProperties>
</file>